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A27014-6FCE-8BAB-47E4-848214D9A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2C3B17E-3BE0-E386-8C25-449085019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67AEF1-13F4-BC3C-DD1A-7C5A25DAA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3FEB77-7CDB-E85A-83D3-7C38F1C7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E1FBE4-9681-3EA4-AFEB-13482636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015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7C7F55-65BB-56B9-5018-73C940B9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C48E9DD-F429-6B5D-8329-AFC16CCFA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BB409A-9DB8-DF85-3355-C9CB43C3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A085888-C5D1-13B5-9253-CEA9D922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EEB9024-FC3D-4E40-7C85-73034B2D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030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8F039FD-8C09-8A66-1374-EA563CDC0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61245CE-E171-B10D-C11B-4CDB8233A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8552F7-793B-336A-DCB7-70F769D5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E370AF0-BEBC-CE2F-FB3E-E05434C2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DDDAC6B-8858-D3F4-5534-5800F7A2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303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AD9EDC5-6B07-569C-C777-6232AE80B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4C80B4-D617-689A-7E70-C0715BDD4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6BBEA82-A57E-85F0-59E8-5F2247A3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F7D1BCD-9056-7CB6-0381-09C56080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48FF1D1-1E4E-9837-F0E7-881ECF13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667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74B85A-B9B8-E5F9-A2B4-5FC6BFE2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EB09106-98F1-71EF-13D0-A3D6929D7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72BE537-242F-5ABF-155D-47EBB43B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FDDAF55-8D2E-236E-D95B-E32CFE31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24D627F-5B8D-88F2-86A5-FF68BF9AB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236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860463-0DFE-A6A5-39CE-F68A1CCE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855988-72B5-C3B8-CBEA-BB190FE96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01E815D-B950-426A-5821-F10917DBB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C09A2D7-F0BC-A042-9F99-B57D7B16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AEF32C8-704E-E367-1CFA-A451DEC5E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C54B1E1-70D0-D516-AD67-E66FB3A3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471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BD4515-EF92-8B10-9809-7B746BCA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43CEB4D-88F9-A658-6F5D-346E6EAEF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3B044F5-A3FD-F0D6-97A8-78014ADD2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A920BB8-C8DD-77F8-FAB5-34FB7EE1C2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69F4B5A-5338-D05A-6294-8A7E43D36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DEE1D8E-29BE-245C-FAE7-5F6AABBA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967A2C1-AB78-DCEB-6AF9-848F432F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F74D328-81DF-5CEA-1978-3B58EF5B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48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936DD7-BB72-A798-0424-7339572F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6050557-0A04-47FB-6969-BFB57CF6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82453C3-DA6A-1B13-B262-B3455669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B338236-13AE-A984-B8AB-C4BD61C8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836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7635BA8-D628-B606-1948-81073B405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E3D2FCD-3581-D0B0-9760-CE08E1D5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CA3C72A-8F70-E038-872F-78036EFE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479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955E06-7FC9-2977-4595-79DA4699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E3345F-B905-4E52-3371-ACD1E2E06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2B1E3F4-B164-1D5E-D9A6-03D8975C7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04E9A58-B4A7-CBFD-52B1-AA198EF5F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D428AA0-CC98-7C81-C09B-84974B2D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BF09D9-71C6-A476-5DDA-A095D15E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0145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BE7215-732D-130E-0CC9-D5820A469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D667264-C547-83F5-5E7A-D1E14D90E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B266F35-350A-5787-DED5-3B16FB04D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083D6E8-9E1D-84CE-A98A-73F17EE9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0339479-0A1B-B421-791A-089EB4D58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10554F1-2BBB-7697-2209-812FBD61C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463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0B6BE3C9-504B-EE9A-957B-1180014C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3BDA6B6-23A4-632F-BDF4-70807594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B5EFCEA-3CB3-C493-28FF-8C307CB5F1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C5FFC-5654-4B1B-9560-A940AE96E482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E08447-72F7-6943-458E-8BF13AA9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17E50D-C42A-1AFD-5A1D-09FA6D516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DB6AF-9B54-4C7D-98CA-8A22C925B2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431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B179D8-59E8-61E3-3928-DA1F1558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ABC Bank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183CD72-4499-2B63-647B-186491BA4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Hazırlayan</a:t>
            </a:r>
          </a:p>
          <a:p>
            <a:r>
              <a:rPr lang="tr-TR" dirty="0"/>
              <a:t>Barış İrgin</a:t>
            </a:r>
          </a:p>
        </p:txBody>
      </p:sp>
    </p:spTree>
    <p:extLst>
      <p:ext uri="{BB962C8B-B14F-4D97-AF65-F5344CB8AC3E}">
        <p14:creationId xmlns:p14="http://schemas.microsoft.com/office/powerpoint/2010/main" val="3212889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AB4062E-9439-4E81-787C-435D4D62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anchor="t">
            <a:normAutofit/>
          </a:bodyPr>
          <a:lstStyle/>
          <a:p>
            <a:r>
              <a:rPr lang="tr-TR" dirty="0"/>
              <a:t>4- GelenPara.js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30F61E-80A6-19DA-E9CE-D611857F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0"/>
            <a:ext cx="4363595" cy="3844800"/>
          </a:xfrm>
        </p:spPr>
        <p:txBody>
          <a:bodyPr>
            <a:normAutofit/>
          </a:bodyPr>
          <a:lstStyle/>
          <a:p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Bu component ise ekranden alt kısımda bulunan GELEN PARA’ nın altında gönderen kişi ve gönderdiği bakiye tutarını görüntüler.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1250D66-2DE4-4609-2627-F23ADA771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28" y="2453801"/>
            <a:ext cx="5572564" cy="19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35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6E4A267-B129-22BD-D532-0258DDC5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GelenPara.js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B99AA3E-FA8A-D7A5-9E76-FE98E228B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216043"/>
            <a:ext cx="7347537" cy="44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2F19E45-A7FD-2BBC-4C00-589F437E1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tr-TR" dirty="0"/>
              <a:t>5-Login.js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772D83-539A-3376-D54B-18F8B031C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2286002"/>
            <a:ext cx="5014912" cy="3322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Bu component basit bir login ekranıdır.</a:t>
            </a:r>
          </a:p>
          <a:p>
            <a:pPr marL="0" indent="0">
              <a:buNone/>
            </a:pPr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Bizden Kullanıcı adı ve şifre girişi ister ve «Giriş»adlı butona basmamız gerekir.</a:t>
            </a:r>
          </a:p>
          <a:p>
            <a:pPr marL="0" indent="0">
              <a:buNone/>
            </a:pPr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App.js içinde dummy data şeklinde tutulan Kullanicilar içindeki kullaniciAdi ve sifre değerlerini find ile arar ve girilen bilgiler doğru ise kullanıcıyı karşılayıp hesabındaki veri ve işlemleri görüntüler.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0D6D8DA-EE34-3967-BD9E-5EFFA832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80130"/>
            <a:ext cx="5451592" cy="7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4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4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5F73E89-8ACA-2FC4-522C-E048A605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Login.js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DDA507FF-A80A-ADA2-33FB-5383E7CBD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856" y="310907"/>
            <a:ext cx="5172362" cy="63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6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5307A2-C559-CC6C-12F6-4B435102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tr-TR" dirty="0"/>
              <a:t>6-Transfer.js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C94E71-D020-1E4E-2DEE-CDFC30CD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2286002"/>
            <a:ext cx="5014912" cy="3322800"/>
          </a:xfrm>
        </p:spPr>
        <p:txBody>
          <a:bodyPr>
            <a:normAutofit/>
          </a:bodyPr>
          <a:lstStyle/>
          <a:p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Bu componentin işlevi ise kullanicilar arasinda Vadesiz TL transferi işlemini sağlamaktır. </a:t>
            </a:r>
          </a:p>
          <a:p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Gönderilecek Hesap kısmı kullaniciAdi olarak girilip gönderilecek tutar girildikten sonra Para Gönder adlı butona tıklanarak diğer hesaba para transferi yapılmış olur.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7C02695-1C1E-A31C-69B0-7A5F0729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5615"/>
            <a:ext cx="5451592" cy="84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5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DA5F706-04E7-BB81-FD6C-6E4F31399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560" y="1160174"/>
            <a:ext cx="4167147" cy="49727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867D04BA-390C-50D1-178B-17D044AD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07" y="1160174"/>
            <a:ext cx="4393789" cy="4972771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A14E4500-5641-14D1-4012-AE3BBD32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Transfer.js</a:t>
            </a:r>
          </a:p>
        </p:txBody>
      </p:sp>
    </p:spTree>
    <p:extLst>
      <p:ext uri="{BB962C8B-B14F-4D97-AF65-F5344CB8AC3E}">
        <p14:creationId xmlns:p14="http://schemas.microsoft.com/office/powerpoint/2010/main" val="342377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408CFA-7FBD-9246-37E5-14D924CC0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EBD971-B89C-372A-7C3C-ADD24770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</a:t>
            </a:r>
            <a:r>
              <a:rPr lang="tr-TR" dirty="0" err="1"/>
              <a:t>component</a:t>
            </a:r>
            <a:r>
              <a:rPr lang="tr-TR" dirty="0"/>
              <a:t> ise </a:t>
            </a:r>
            <a:r>
              <a:rPr lang="tr-TR" dirty="0" err="1"/>
              <a:t>kullaniların,hesap</a:t>
            </a:r>
            <a:r>
              <a:rPr lang="tr-TR" dirty="0"/>
              <a:t> türlerinin, görüntülenen bakiyelerin sembollerinin </a:t>
            </a:r>
            <a:r>
              <a:rPr lang="tr-TR" dirty="0" err="1"/>
              <a:t>Dummy</a:t>
            </a:r>
            <a:r>
              <a:rPr lang="tr-TR" dirty="0"/>
              <a:t> Data şeklinde tutulduğu ve ilk sayfa karşımıza geldiğinde kullanıcı adının görünmediği bakiyelerin de 0 olarak göründüğü ekran ile bizi karşılayan ve bütün </a:t>
            </a:r>
            <a:r>
              <a:rPr lang="tr-TR" dirty="0" err="1"/>
              <a:t>componentlerin</a:t>
            </a:r>
            <a:r>
              <a:rPr lang="tr-TR" dirty="0"/>
              <a:t> döndürüldüğü yerdir.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612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892A8A-2188-8A7F-2D71-AE39BC7A3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App.js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İçerik Yer Tutucusu 10" descr="metin, levh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8AB1296-F88C-DAB6-8728-6B8F8D449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076" y="2426818"/>
            <a:ext cx="3778898" cy="399763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Resim 18" descr="metin içeren bir resim&#10;&#10;Açıklama otomatik olarak oluşturuldu">
            <a:extLst>
              <a:ext uri="{FF2B5EF4-FFF2-40B4-BE49-F238E27FC236}">
                <a16:creationId xmlns:a16="http://schemas.microsoft.com/office/drawing/2014/main" id="{A42D904B-4E8F-F663-CBA4-15E8A16C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69" y="2426818"/>
            <a:ext cx="413192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E5446B0-6193-C232-F863-FF7E32A8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App.js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E2006E8-F9CB-2D97-4495-6789C5814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77682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7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B27E8D-38AE-C0B5-EDC2-BCC957EF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Uygulamanın İşlevselliği</a:t>
            </a:r>
          </a:p>
        </p:txBody>
      </p:sp>
      <p:pic>
        <p:nvPicPr>
          <p:cNvPr id="5" name="İçerik Yer Tutucusu 4" descr="metin, ekran görüntüsü, sarı içeren bir resim&#10;&#10;Açıklama otomatik olarak oluşturuldu">
            <a:extLst>
              <a:ext uri="{FF2B5EF4-FFF2-40B4-BE49-F238E27FC236}">
                <a16:creationId xmlns:a16="http://schemas.microsoft.com/office/drawing/2014/main" id="{B04D31D3-830B-0327-5288-345DE6DB8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21" y="1575458"/>
            <a:ext cx="9362557" cy="5032375"/>
          </a:xfrm>
        </p:spPr>
      </p:pic>
    </p:spTree>
    <p:extLst>
      <p:ext uri="{BB962C8B-B14F-4D97-AF65-F5344CB8AC3E}">
        <p14:creationId xmlns:p14="http://schemas.microsoft.com/office/powerpoint/2010/main" val="373594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65F87D7-F1B5-5ED7-CC47-3E94F534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Projemin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8BE9A7-3643-0DA2-3D68-EBA35E68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tr-TR" sz="2400"/>
              <a:t>React kütüphanesi kullanılarak bir E-Bankacılık sitesi yaptım.</a:t>
            </a:r>
          </a:p>
          <a:p>
            <a:r>
              <a:rPr lang="tr-TR" sz="2400"/>
              <a:t>Bu uygulama tanımlı kullanıcılar ile login olup çeşitli hesap türlerinden (dolar,euro,altın,vadesiz hesap) bakiyelerini görüntüleyebiliyor ve kayıtlı diğer hesaplara vadesiz tl hesabındaki kadar para transferi yapabiliyorsunuz.</a:t>
            </a:r>
          </a:p>
          <a:p>
            <a:r>
              <a:rPr lang="tr-TR" sz="2400"/>
              <a:t>Diğer hesaba login olunduğunda en alttaki «GELEN PARA» kısmında hesabı gönderen kişi ve ne kadar para gönderdiği listeleniyor.</a:t>
            </a:r>
          </a:p>
        </p:txBody>
      </p:sp>
    </p:spTree>
    <p:extLst>
      <p:ext uri="{BB962C8B-B14F-4D97-AF65-F5344CB8AC3E}">
        <p14:creationId xmlns:p14="http://schemas.microsoft.com/office/powerpoint/2010/main" val="271187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1425C22-A635-A86A-5B69-C68C6C12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026" y="713195"/>
            <a:ext cx="9605948" cy="23186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 slaytı izlediğiniz için teşekkür ederim.</a:t>
            </a:r>
          </a:p>
        </p:txBody>
      </p:sp>
    </p:spTree>
    <p:extLst>
      <p:ext uri="{BB962C8B-B14F-4D97-AF65-F5344CB8AC3E}">
        <p14:creationId xmlns:p14="http://schemas.microsoft.com/office/powerpoint/2010/main" val="119725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EF6A299-D872-C538-7A95-376B7B67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rgbClr val="FFFFFF"/>
                </a:solidFill>
              </a:rPr>
              <a:t>Componentler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1E0BCF-0832-CF72-9532-E58ED3A2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tr-TR" sz="2200" dirty="0"/>
              <a:t>Bu uygulamayı oluşturan 7 </a:t>
            </a:r>
            <a:r>
              <a:rPr lang="tr-TR" sz="2200" dirty="0" err="1"/>
              <a:t>component</a:t>
            </a:r>
            <a:r>
              <a:rPr lang="tr-TR" sz="2200" dirty="0"/>
              <a:t> </a:t>
            </a:r>
            <a:r>
              <a:rPr lang="tr-TR" sz="2200" dirty="0" err="1"/>
              <a:t>bulunmaktadır.Bunlar</a:t>
            </a:r>
            <a:r>
              <a:rPr lang="tr-TR" sz="2200" dirty="0"/>
              <a:t>:</a:t>
            </a:r>
          </a:p>
          <a:p>
            <a:pPr marL="0" indent="0">
              <a:buNone/>
            </a:pPr>
            <a:r>
              <a:rPr lang="tr-TR" sz="2200" dirty="0"/>
              <a:t>	1 - Baslik.js</a:t>
            </a:r>
          </a:p>
          <a:p>
            <a:pPr marL="0" indent="0">
              <a:buNone/>
            </a:pPr>
            <a:r>
              <a:rPr lang="tr-TR" sz="2200" dirty="0"/>
              <a:t>	2 - Hesap.js</a:t>
            </a:r>
          </a:p>
          <a:p>
            <a:pPr marL="0" indent="0">
              <a:buNone/>
            </a:pPr>
            <a:r>
              <a:rPr lang="tr-TR" sz="2200" dirty="0"/>
              <a:t>	3 - Kullanici.js </a:t>
            </a:r>
          </a:p>
          <a:p>
            <a:pPr marL="0" indent="0">
              <a:buNone/>
            </a:pPr>
            <a:r>
              <a:rPr lang="tr-TR" sz="2200" dirty="0"/>
              <a:t>	4 - GelenPara.js</a:t>
            </a:r>
          </a:p>
          <a:p>
            <a:pPr marL="0" indent="0">
              <a:buNone/>
            </a:pPr>
            <a:r>
              <a:rPr lang="tr-TR" sz="2200" dirty="0"/>
              <a:t>	5 - Login.js</a:t>
            </a:r>
          </a:p>
          <a:p>
            <a:pPr marL="0" indent="0">
              <a:buNone/>
            </a:pPr>
            <a:r>
              <a:rPr lang="tr-TR" sz="2200" dirty="0"/>
              <a:t>	6 - Transfer.js</a:t>
            </a:r>
          </a:p>
          <a:p>
            <a:pPr marL="0" indent="0">
              <a:buNone/>
            </a:pPr>
            <a:r>
              <a:rPr lang="tr-TR" sz="2200" dirty="0"/>
              <a:t>	7 – App.js</a:t>
            </a:r>
          </a:p>
          <a:p>
            <a:pPr marL="0" indent="0">
              <a:buNone/>
            </a:pP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321265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C2EFD392-2680-41C6-A661-44456DAA5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D6BE126-5045-D803-BB8F-F6AA0B2C7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/>
              <a:t>1-) Baslik.js</a:t>
            </a:r>
            <a:endParaRPr lang="tr-TR" dirty="0"/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DE866941-6974-471B-96DC-E7D4042D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DDB1D1D-BDCA-4CA7-ACB7-28E2D624C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1FF3012-8189-40F6-B836-E04371B02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62F27E-D981-2C63-4FB1-9785F1318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>
                <a:solidFill>
                  <a:schemeClr val="tx1">
                    <a:alpha val="60000"/>
                  </a:schemeClr>
                </a:solidFill>
              </a:rPr>
              <a:t>Bu componentin işlevi ABC BANK, HESAPLAR ve GELEN PARA başlık etiketlerini web sayfasında görüntülemektir.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B70D2F8-1CE2-9390-0322-F02F990D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143371"/>
            <a:ext cx="3894254" cy="68149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50F111-0532-6D9A-0C88-04506D89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8" y="3093121"/>
            <a:ext cx="3894254" cy="67175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0E875FB-6022-7C78-75DE-BC0D79C0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338" y="5028267"/>
            <a:ext cx="3894254" cy="6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4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29A4ED4-65A2-DF34-A5DD-7A4A44F8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Baslik.js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234F4A6-0B28-7F88-C9B2-D59CE8B97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155" y="640080"/>
            <a:ext cx="5623093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4E1F8DF4-0564-4298-BFB5-7ABE8814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A7B287B-8D10-3D01-F0FA-05996D02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4460543" cy="14940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r-TR"/>
              <a:t>2-)Hesap.js</a:t>
            </a:r>
            <a:endParaRPr lang="tr-TR" dirty="0"/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F37B9A50-0628-4DAA-85C2-732BEB94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E45A9331-580D-41DF-BB59-DC7892BE0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157E8A6-397A-4DEA-8B71-387AA72B8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0C767B-51A8-0C9F-1D47-804AE2BCC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4475354" cy="3805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>
                <a:solidFill>
                  <a:schemeClr val="tx1">
                    <a:alpha val="60000"/>
                  </a:schemeClr>
                </a:solidFill>
              </a:rPr>
              <a:t>Bu </a:t>
            </a:r>
            <a:r>
              <a:rPr lang="tr-TR" sz="2000" dirty="0" err="1">
                <a:solidFill>
                  <a:schemeClr val="tx1">
                    <a:alpha val="60000"/>
                  </a:schemeClr>
                </a:solidFill>
              </a:rPr>
              <a:t>componentin</a:t>
            </a:r>
            <a:r>
              <a:rPr lang="tr-TR" sz="2000" dirty="0">
                <a:solidFill>
                  <a:schemeClr val="tx1">
                    <a:alpha val="60000"/>
                  </a:schemeClr>
                </a:solidFill>
              </a:rPr>
              <a:t> işlevi ekranda girilen kullanıcıya ait farklı hesap türlerindeki bakiyelerin ve hesap türünün görüntülenmesidir. 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907E91B-EF45-27EB-B9D6-6E830C0D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92" y="1655273"/>
            <a:ext cx="2512408" cy="74116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B4861CF-F19D-5308-E275-B6657EC2C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84" y="1662719"/>
            <a:ext cx="2526154" cy="72626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06B10EA-747E-C8BA-9B24-B25061DE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94" y="4464706"/>
            <a:ext cx="2512408" cy="73487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4A275CC-99FD-448E-28EC-B430564FC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985" y="4469273"/>
            <a:ext cx="2524337" cy="7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4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64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291B91F-DC93-D68E-2717-F791D292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Hesap.js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E69A462-00AE-0385-ED5E-C56C2C81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080" y="640080"/>
            <a:ext cx="4863243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09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5720D5-4946-1DB9-AF0C-996A404F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tr-TR" sz="3200">
                <a:solidFill>
                  <a:schemeClr val="bg1"/>
                </a:solidFill>
              </a:rPr>
              <a:t>3-Kullanici.js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11B6EE-06C0-FD08-CBFE-3099B99D8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tr-TR" sz="2400"/>
              <a:t>Bu componentin işlevi giriş yapan kullanıcıyı karşılamakdır.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3730D4-110A-2895-E148-2E995852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26" y="4643966"/>
            <a:ext cx="6096002" cy="47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Document 1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F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DD6AD7C-AB6D-7E52-BCBC-067AF701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Kullanici.js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5B3E4861-0240-B417-0EB4-6467409F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2088563"/>
            <a:ext cx="7347537" cy="26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366</Words>
  <Application>Microsoft Office PowerPoint</Application>
  <PresentationFormat>Geniş ekran</PresentationFormat>
  <Paragraphs>43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Teması</vt:lpstr>
      <vt:lpstr>ABC Bank</vt:lpstr>
      <vt:lpstr>Projemin amacı</vt:lpstr>
      <vt:lpstr>Componentler</vt:lpstr>
      <vt:lpstr>1-) Baslik.js</vt:lpstr>
      <vt:lpstr>Baslik.js </vt:lpstr>
      <vt:lpstr>2-)Hesap.js</vt:lpstr>
      <vt:lpstr>Hesap.js</vt:lpstr>
      <vt:lpstr>3-Kullanici.js</vt:lpstr>
      <vt:lpstr>Kullanici.js</vt:lpstr>
      <vt:lpstr>4- GelenPara.js</vt:lpstr>
      <vt:lpstr>GelenPara.js</vt:lpstr>
      <vt:lpstr>5-Login.js</vt:lpstr>
      <vt:lpstr>Login.js</vt:lpstr>
      <vt:lpstr>6-Transfer.js</vt:lpstr>
      <vt:lpstr>Transfer.js</vt:lpstr>
      <vt:lpstr>App.js</vt:lpstr>
      <vt:lpstr>App.js</vt:lpstr>
      <vt:lpstr>App.js</vt:lpstr>
      <vt:lpstr>Uygulamanın İşlevselliği</vt:lpstr>
      <vt:lpstr>Bu slaytı izlediğiniz için teşekkür ederim.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Bank</dc:title>
  <dc:creator>BARIŞ İRGİN</dc:creator>
  <cp:lastModifiedBy>BARIŞ İRGİN</cp:lastModifiedBy>
  <cp:revision>2</cp:revision>
  <dcterms:created xsi:type="dcterms:W3CDTF">2022-06-08T12:58:16Z</dcterms:created>
  <dcterms:modified xsi:type="dcterms:W3CDTF">2022-06-08T14:55:02Z</dcterms:modified>
</cp:coreProperties>
</file>